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11"/>
  </p:notesMasterIdLst>
  <p:sldIdLst>
    <p:sldId id="256" r:id="rId3"/>
    <p:sldId id="258" r:id="rId4"/>
    <p:sldId id="260" r:id="rId5"/>
    <p:sldId id="262" r:id="rId6"/>
    <p:sldId id="271" r:id="rId7"/>
    <p:sldId id="267" r:id="rId8"/>
    <p:sldId id="286" r:id="rId9"/>
    <p:sldId id="282" r:id="rId1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CBEB"/>
    <a:srgbClr val="145878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699"/>
  </p:normalViewPr>
  <p:slideViewPr>
    <p:cSldViewPr snapToGrid="0" snapToObjects="1">
      <p:cViewPr varScale="1">
        <p:scale>
          <a:sx n="81" d="100"/>
          <a:sy n="81" d="100"/>
        </p:scale>
        <p:origin x="63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58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851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114550" y="2648954"/>
            <a:ext cx="8885317" cy="1041761"/>
          </a:xfrm>
        </p:spPr>
        <p:txBody>
          <a:bodyPr/>
          <a:lstStyle/>
          <a:p>
            <a:r>
              <a:rPr kumimoji="1" lang="en-US" altLang="zh-CN" dirty="0"/>
              <a:t>Lazy Loading</a:t>
            </a:r>
            <a:r>
              <a:rPr kumimoji="1" lang="zh-CN" altLang="en-US" dirty="0"/>
              <a:t>设计模式介绍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3833441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组名：如来佛组</a:t>
            </a:r>
            <a:endParaRPr kumimoji="1" lang="en-US" altLang="zh-CN" dirty="0"/>
          </a:p>
          <a:p>
            <a:r>
              <a:rPr kumimoji="1" lang="zh-CN" altLang="en-US" dirty="0"/>
              <a:t>报告人：王杨乐</a:t>
            </a:r>
            <a:endParaRPr kumimoji="1" lang="en-US" altLang="zh-CN" dirty="0"/>
          </a:p>
          <a:p>
            <a:r>
              <a:rPr kumimoji="1" lang="zh-CN" altLang="en-US" dirty="0"/>
              <a:t>代码实现：李志恺</a:t>
            </a:r>
            <a:endParaRPr kumimoji="1" lang="en-US" altLang="zh-CN" dirty="0"/>
          </a:p>
          <a:p>
            <a:r>
              <a:rPr kumimoji="1" lang="zh-CN" altLang="en-US" dirty="0"/>
              <a:t>指导老师：史扬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7219023" y="1965145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151664" y="1965145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提出动机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219023" y="2874101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874101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延迟加载原理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19023" y="3783057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151664" y="3783057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延迟加载实现</a:t>
            </a:r>
          </a:p>
        </p:txBody>
      </p:sp>
      <p:sp>
        <p:nvSpPr>
          <p:cNvPr id="22" name="文本占位符 7">
            <a:extLst>
              <a:ext uri="{FF2B5EF4-FFF2-40B4-BE49-F238E27FC236}">
                <a16:creationId xmlns:a16="http://schemas.microsoft.com/office/drawing/2014/main" id="{09418F01-A6D3-1142-D01A-5E6BE2A8D9CD}"/>
              </a:ext>
            </a:extLst>
          </p:cNvPr>
          <p:cNvSpPr txBox="1">
            <a:spLocks/>
          </p:cNvSpPr>
          <p:nvPr/>
        </p:nvSpPr>
        <p:spPr>
          <a:xfrm>
            <a:off x="7219023" y="4692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02AB19EE-7899-3619-ABA2-C063F776B6E8}"/>
              </a:ext>
            </a:extLst>
          </p:cNvPr>
          <p:cNvSpPr txBox="1">
            <a:spLocks/>
          </p:cNvSpPr>
          <p:nvPr/>
        </p:nvSpPr>
        <p:spPr>
          <a:xfrm>
            <a:off x="8151664" y="4692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延迟加载示例演示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提出动机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1836497" y="3617478"/>
            <a:ext cx="251766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随着网页复杂度和内容量的提升，直接加载的弊端逐渐凸显。</a:t>
            </a:r>
          </a:p>
        </p:txBody>
      </p:sp>
      <p:sp>
        <p:nvSpPr>
          <p:cNvPr id="5" name="矩形 4"/>
          <p:cNvSpPr/>
          <p:nvPr/>
        </p:nvSpPr>
        <p:spPr>
          <a:xfrm>
            <a:off x="2490037" y="3164021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性能要求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473A9A-66ED-C085-699F-81CD26E00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32"/>
          <a:stretch/>
        </p:blipFill>
        <p:spPr>
          <a:xfrm>
            <a:off x="4829175" y="1915952"/>
            <a:ext cx="7124700" cy="415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延迟加载（</a:t>
            </a:r>
            <a:r>
              <a:rPr kumimoji="1" lang="en-US" altLang="zh-CN" dirty="0"/>
              <a:t>Lazy Loading</a:t>
            </a:r>
            <a:r>
              <a:rPr kumimoji="1" lang="zh-CN" altLang="en-US" dirty="0"/>
              <a:t>）原理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994838" y="2050459"/>
            <a:ext cx="3889396" cy="45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延迟加载是开发过程中灵活获取对象的一种求值策略，该策略在定义目标对象时并不会立即计算实际对象值，而是在该对象后续被实际调用时才去求值。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在计算机科学中，延迟加载对应一个专门术语：惰性求值（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Lazy Evaluation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），其维基百科定义如下：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在编程语言理论中，惰性求值，又译为惰性计算、懒惰求值，也称为传需求调用（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call-by-need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），是计算机编程中的一个概念，目的是要最小化计算机要做的工作。延迟求值特别用于匿名式函数编程，在使用延迟求值的时候，表达式不在它被绑定到变量之后就立即求值，而是在该值被取用的时候求值。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1065" y="1452538"/>
            <a:ext cx="902811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</a:rPr>
              <a:t>定义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354619" y="2794099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7660348" y="2985406"/>
            <a:ext cx="2646878" cy="6701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发生实际调用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354619" y="1550033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7660348" y="1741340"/>
            <a:ext cx="2646878" cy="67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定义目标对象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354619" y="4038165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7660348" y="4229472"/>
            <a:ext cx="2646878" cy="6701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计算生成对象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8" name="组 13">
            <a:extLst>
              <a:ext uri="{FF2B5EF4-FFF2-40B4-BE49-F238E27FC236}">
                <a16:creationId xmlns:a16="http://schemas.microsoft.com/office/drawing/2014/main" id="{F19AE084-2324-F033-481B-3C3E41E5B650}"/>
              </a:ext>
            </a:extLst>
          </p:cNvPr>
          <p:cNvGrpSpPr/>
          <p:nvPr/>
        </p:nvGrpSpPr>
        <p:grpSpPr>
          <a:xfrm>
            <a:off x="6354619" y="5289289"/>
            <a:ext cx="1115122" cy="1115122"/>
            <a:chOff x="6177776" y="1807948"/>
            <a:chExt cx="1115122" cy="1115122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A910BBB-FABD-7C1B-3357-E2C7B0DF66FE}"/>
                </a:ext>
              </a:extLst>
            </p:cNvPr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L 形 18">
              <a:extLst>
                <a:ext uri="{FF2B5EF4-FFF2-40B4-BE49-F238E27FC236}">
                  <a16:creationId xmlns:a16="http://schemas.microsoft.com/office/drawing/2014/main" id="{A31177FA-52EE-AF35-28BC-8C5EF015A86B}"/>
                </a:ext>
              </a:extLst>
            </p:cNvPr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BA32DECF-BFA3-82D2-A784-490E5D658C31}"/>
              </a:ext>
            </a:extLst>
          </p:cNvPr>
          <p:cNvSpPr/>
          <p:nvPr/>
        </p:nvSpPr>
        <p:spPr>
          <a:xfrm>
            <a:off x="7660348" y="5480596"/>
            <a:ext cx="2646878" cy="670120"/>
          </a:xfrm>
          <a:prstGeom prst="rect">
            <a:avLst/>
          </a:prstGeom>
          <a:solidFill>
            <a:srgbClr val="88CBEB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返回调用结果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延迟加载实现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7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5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68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79" y="1901571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1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58" y="1901571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2" y="1913444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79" y="191344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7" y="5482205"/>
            <a:ext cx="2517668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虚拟代理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特点：使用与一般对象相同的接口，使用代理类的方式管理实体类的延迟加载。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24364" y="5034923"/>
            <a:ext cx="2402998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Virtual proxy</a:t>
            </a:r>
          </a:p>
        </p:txBody>
      </p:sp>
      <p:sp>
        <p:nvSpPr>
          <p:cNvPr id="14" name="文本框 8"/>
          <p:cNvSpPr txBox="1"/>
          <p:nvPr/>
        </p:nvSpPr>
        <p:spPr>
          <a:xfrm>
            <a:off x="3646034" y="5482205"/>
            <a:ext cx="2517668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延迟初始化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特点：创建时默认填充空值，在发生调用时，判断空值并赋真值。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536298" y="5005896"/>
            <a:ext cx="243207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Lazy Initialization</a:t>
            </a: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5"/>
            <a:ext cx="2517668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值容器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特点：使用类的方式保存对象值，在调用发生时通过特定方法获取最新的对象值。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491503" y="5015429"/>
            <a:ext cx="184396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Value Holder</a:t>
            </a:r>
          </a:p>
        </p:txBody>
      </p:sp>
      <p:sp>
        <p:nvSpPr>
          <p:cNvPr id="18" name="文本框 8"/>
          <p:cNvSpPr txBox="1"/>
          <p:nvPr/>
        </p:nvSpPr>
        <p:spPr>
          <a:xfrm>
            <a:off x="8818901" y="5482205"/>
            <a:ext cx="2517668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幽灵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特点：创建一个可进行局部初始化的特殊对象，在调用未初始化的部分时再完全初始化。</a:t>
            </a:r>
          </a:p>
        </p:txBody>
      </p:sp>
      <p:sp>
        <p:nvSpPr>
          <p:cNvPr id="19" name="矩形 18"/>
          <p:cNvSpPr/>
          <p:nvPr/>
        </p:nvSpPr>
        <p:spPr>
          <a:xfrm>
            <a:off x="9497048" y="5028748"/>
            <a:ext cx="94609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Ghost</a:t>
            </a:r>
          </a:p>
        </p:txBody>
      </p:sp>
      <p:grpSp>
        <p:nvGrpSpPr>
          <p:cNvPr id="20" name="组合 22"/>
          <p:cNvGrpSpPr/>
          <p:nvPr/>
        </p:nvGrpSpPr>
        <p:grpSpPr>
          <a:xfrm>
            <a:off x="1818372" y="3019800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28" y="3031673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4" y="3019799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0" y="3031672"/>
            <a:ext cx="794889" cy="623974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954686" cy="721395"/>
          </a:xfrm>
        </p:spPr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延迟加载实现</a:t>
            </a:r>
            <a:r>
              <a:rPr kumimoji="1" lang="en-US" altLang="zh-CN" dirty="0"/>
              <a:t>(</a:t>
            </a:r>
            <a:r>
              <a:rPr kumimoji="1" lang="zh-CN" altLang="en-US" dirty="0"/>
              <a:t>以</a:t>
            </a:r>
            <a:r>
              <a:rPr kumimoji="1" lang="en-US" altLang="zh-CN" dirty="0"/>
              <a:t>Visual Proxy</a:t>
            </a:r>
            <a:r>
              <a:rPr kumimoji="1" lang="zh-CN" altLang="en-US" dirty="0"/>
              <a:t>为例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4BF448-94A6-4AC7-02F5-B8E9AD1BED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1530" y="1719262"/>
            <a:ext cx="57245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延迟加载示例演示</a:t>
            </a:r>
          </a:p>
        </p:txBody>
      </p:sp>
    </p:spTree>
    <p:extLst>
      <p:ext uri="{BB962C8B-B14F-4D97-AF65-F5344CB8AC3E}">
        <p14:creationId xmlns:p14="http://schemas.microsoft.com/office/powerpoint/2010/main" val="266937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B594B530-160C-B6A6-BA84-6F17EBA5E50F}"/>
              </a:ext>
            </a:extLst>
          </p:cNvPr>
          <p:cNvSpPr txBox="1">
            <a:spLocks/>
          </p:cNvSpPr>
          <p:nvPr/>
        </p:nvSpPr>
        <p:spPr>
          <a:xfrm>
            <a:off x="2915213" y="3833441"/>
            <a:ext cx="8084654" cy="1386027"/>
          </a:xfrm>
          <a:prstGeom prst="rect">
            <a:avLst/>
          </a:prstGeom>
        </p:spPr>
        <p:txBody>
          <a:bodyPr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charset="0"/>
              <a:buChar char="•"/>
              <a:defRPr sz="1400" b="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组名：如来佛组</a:t>
            </a:r>
            <a:endParaRPr kumimoji="1" lang="en-US" altLang="zh-CN" dirty="0"/>
          </a:p>
          <a:p>
            <a:r>
              <a:rPr kumimoji="1" lang="zh-CN" altLang="en-US" dirty="0"/>
              <a:t>报告人：王杨乐</a:t>
            </a:r>
            <a:endParaRPr kumimoji="1" lang="en-US" altLang="zh-CN" dirty="0"/>
          </a:p>
          <a:p>
            <a:r>
              <a:rPr kumimoji="1" lang="zh-CN" altLang="en-US" dirty="0"/>
              <a:t>代码实现：李志恺</a:t>
            </a:r>
            <a:endParaRPr kumimoji="1" lang="en-US" altLang="zh-CN" dirty="0"/>
          </a:p>
          <a:p>
            <a:r>
              <a:rPr kumimoji="1" lang="zh-CN" altLang="en-US" dirty="0"/>
              <a:t>指导老师：史扬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125</TotalTime>
  <Words>396</Words>
  <Application>Microsoft Office PowerPoint</Application>
  <PresentationFormat>宽屏</PresentationFormat>
  <Paragraphs>57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Microsoft YaHei</vt:lpstr>
      <vt:lpstr>Microsoft YaHei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 </dc:creator>
  <cp:keywords/>
  <dc:description/>
  <cp:lastModifiedBy> </cp:lastModifiedBy>
  <cp:revision>4</cp:revision>
  <dcterms:created xsi:type="dcterms:W3CDTF">2022-10-15T05:15:33Z</dcterms:created>
  <dcterms:modified xsi:type="dcterms:W3CDTF">2022-10-15T07:22:35Z</dcterms:modified>
  <cp:category/>
</cp:coreProperties>
</file>